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096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20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74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7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87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75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1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40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46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30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66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DB4A108-294E-423C-8031-5E101F777B72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3229658-2456-4DAF-B993-D615D4AC9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71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Преддипломная практика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98271" y="5055929"/>
            <a:ext cx="5393729" cy="171414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Кочеткова Виктория</a:t>
            </a:r>
          </a:p>
          <a:p>
            <a:r>
              <a:rPr lang="ru-RU" dirty="0" smtClean="0"/>
              <a:t>Логинова Екатерина </a:t>
            </a:r>
          </a:p>
          <a:p>
            <a:r>
              <a:rPr lang="ru-RU" dirty="0" smtClean="0"/>
              <a:t>Студентки 4 курса</a:t>
            </a:r>
          </a:p>
          <a:p>
            <a:r>
              <a:rPr lang="ru-RU" dirty="0" smtClean="0"/>
              <a:t>Специальность: 09.02.07 «Информационные системы и программирование» </a:t>
            </a:r>
          </a:p>
        </p:txBody>
      </p:sp>
    </p:spTree>
    <p:extLst>
      <p:ext uri="{BB962C8B-B14F-4D97-AF65-F5344CB8AC3E}">
        <p14:creationId xmlns:p14="http://schemas.microsoft.com/office/powerpoint/2010/main" val="420086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386861"/>
            <a:ext cx="3704494" cy="27783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4" y="3543301"/>
            <a:ext cx="3692769" cy="27695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327" y="386861"/>
            <a:ext cx="3944454" cy="29629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327" y="3710352"/>
            <a:ext cx="3944454" cy="29583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25" y="2184889"/>
            <a:ext cx="3622431" cy="27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53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96477"/>
            <a:ext cx="7729728" cy="1188720"/>
          </a:xfrm>
        </p:spPr>
        <p:txBody>
          <a:bodyPr/>
          <a:lstStyle/>
          <a:p>
            <a:r>
              <a:rPr lang="ru-RU" dirty="0"/>
              <a:t>Итоги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562129"/>
            <a:ext cx="3845169" cy="28838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16" y="1562129"/>
            <a:ext cx="4050324" cy="30377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34" y="3556488"/>
            <a:ext cx="4267200" cy="3200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34" y="3341077"/>
            <a:ext cx="2723417" cy="36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9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173384"/>
            <a:ext cx="7729728" cy="1188720"/>
          </a:xfrm>
        </p:spPr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4075" y="2066545"/>
            <a:ext cx="7633833" cy="896464"/>
          </a:xfrm>
        </p:spPr>
        <p:txBody>
          <a:bodyPr/>
          <a:lstStyle/>
          <a:p>
            <a:r>
              <a:rPr lang="ru-RU" dirty="0"/>
              <a:t>Закрепление практических навыков, знаний и умений, полученных в процессе обучения в техникуме.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44075" y="36674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1.Приходить вовремя;</a:t>
            </a:r>
          </a:p>
          <a:p>
            <a:r>
              <a:rPr lang="ru-RU" dirty="0" smtClean="0"/>
              <a:t>2.Качественно выполнять работу;</a:t>
            </a:r>
          </a:p>
          <a:p>
            <a:r>
              <a:rPr lang="ru-RU" dirty="0" smtClean="0"/>
              <a:t>3.Работа над дипломным проектом.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924" y="5416126"/>
            <a:ext cx="1219306" cy="12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173384"/>
            <a:ext cx="7729728" cy="1188720"/>
          </a:xfrm>
        </p:spPr>
        <p:txBody>
          <a:bodyPr/>
          <a:lstStyle/>
          <a:p>
            <a:r>
              <a:rPr lang="ru-RU" dirty="0" smtClean="0"/>
              <a:t>организация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0" y="1943100"/>
            <a:ext cx="5819687" cy="3383689"/>
          </a:xfrm>
        </p:spPr>
        <p:txBody>
          <a:bodyPr/>
          <a:lstStyle/>
          <a:p>
            <a:r>
              <a:rPr lang="ru-RU" b="1" dirty="0"/>
              <a:t>Полное наименование: </a:t>
            </a:r>
            <a:r>
              <a:rPr lang="ru-RU" dirty="0"/>
              <a:t>Администрация Муниципального образования </a:t>
            </a:r>
            <a:r>
              <a:rPr lang="ru-RU" dirty="0" err="1"/>
              <a:t>Алапаевское</a:t>
            </a:r>
            <a:r>
              <a:rPr lang="ru-RU" dirty="0"/>
              <a:t>.</a:t>
            </a:r>
          </a:p>
          <a:p>
            <a:r>
              <a:rPr lang="ru-RU" b="1" dirty="0" err="1"/>
              <a:t>Юр.адрес</a:t>
            </a:r>
            <a:r>
              <a:rPr lang="ru-RU" b="1" dirty="0"/>
              <a:t>:</a:t>
            </a:r>
            <a:r>
              <a:rPr lang="ru-RU" dirty="0"/>
              <a:t> ул. Розы-Люксембург 31.</a:t>
            </a:r>
          </a:p>
          <a:p>
            <a:r>
              <a:rPr lang="ru-RU" b="1" dirty="0"/>
              <a:t>Телефон:</a:t>
            </a:r>
            <a:r>
              <a:rPr lang="ru-RU" dirty="0"/>
              <a:t> 3-50-81.</a:t>
            </a:r>
          </a:p>
          <a:p>
            <a:r>
              <a:rPr lang="ru-RU" b="1" dirty="0"/>
              <a:t>Руководитель организации: </a:t>
            </a:r>
            <a:r>
              <a:rPr lang="ru-RU" dirty="0"/>
              <a:t>Леонтьев Андрей Юрьевич.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6" y="1770975"/>
            <a:ext cx="4970584" cy="37279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31" y="4185138"/>
            <a:ext cx="3563816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08554"/>
            <a:ext cx="7729728" cy="1188720"/>
          </a:xfrm>
        </p:spPr>
        <p:txBody>
          <a:bodyPr/>
          <a:lstStyle/>
          <a:p>
            <a:r>
              <a:rPr lang="ru-RU" dirty="0"/>
              <a:t>Рабочее место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6636" y="2233598"/>
            <a:ext cx="2103472" cy="3516571"/>
          </a:xfrm>
        </p:spPr>
        <p:txBody>
          <a:bodyPr>
            <a:normAutofit/>
          </a:bodyPr>
          <a:lstStyle/>
          <a:p>
            <a:r>
              <a:rPr lang="en-US" dirty="0"/>
              <a:t>Windows </a:t>
            </a:r>
            <a:r>
              <a:rPr lang="en-US" dirty="0" smtClean="0"/>
              <a:t>11</a:t>
            </a:r>
            <a:r>
              <a:rPr lang="ru-RU" dirty="0"/>
              <a:t>;</a:t>
            </a:r>
            <a:endParaRPr lang="en-US" dirty="0"/>
          </a:p>
          <a:p>
            <a:r>
              <a:rPr lang="en-US" dirty="0" err="1" smtClean="0"/>
              <a:t>WinRar</a:t>
            </a:r>
            <a:r>
              <a:rPr lang="ru-RU" dirty="0" smtClean="0"/>
              <a:t>;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smtClean="0"/>
              <a:t>Office</a:t>
            </a:r>
            <a:r>
              <a:rPr lang="ru-RU" dirty="0" smtClean="0"/>
              <a:t>;</a:t>
            </a:r>
            <a:endParaRPr lang="en-US" dirty="0"/>
          </a:p>
          <a:p>
            <a:r>
              <a:rPr lang="en-US" dirty="0" smtClean="0"/>
              <a:t>ICQ</a:t>
            </a:r>
            <a:r>
              <a:rPr lang="ru-RU" dirty="0" smtClean="0"/>
              <a:t>;</a:t>
            </a:r>
            <a:endParaRPr lang="en-US" dirty="0"/>
          </a:p>
          <a:p>
            <a:r>
              <a:rPr lang="en-US" dirty="0" err="1"/>
              <a:t>Coogle</a:t>
            </a:r>
            <a:r>
              <a:rPr lang="en-US" dirty="0"/>
              <a:t> </a:t>
            </a:r>
            <a:r>
              <a:rPr lang="en-US" dirty="0" smtClean="0"/>
              <a:t>Chrome</a:t>
            </a:r>
            <a:r>
              <a:rPr lang="ru-RU" dirty="0" smtClean="0"/>
              <a:t>;</a:t>
            </a:r>
            <a:r>
              <a:rPr lang="en-US" dirty="0" smtClean="0"/>
              <a:t> </a:t>
            </a:r>
            <a:endParaRPr lang="en-US" dirty="0"/>
          </a:p>
          <a:p>
            <a:r>
              <a:rPr lang="ru-RU" dirty="0" smtClean="0"/>
              <a:t>Смета-Смарт;</a:t>
            </a:r>
            <a:endParaRPr lang="ru-RU" dirty="0"/>
          </a:p>
          <a:p>
            <a:r>
              <a:rPr lang="ru-RU" dirty="0" smtClean="0"/>
              <a:t>Бизнес-Смарт;</a:t>
            </a:r>
            <a:endParaRPr lang="ru-RU" dirty="0"/>
          </a:p>
          <a:p>
            <a:r>
              <a:rPr lang="en-US" dirty="0" err="1" smtClean="0"/>
              <a:t>AnyDesk</a:t>
            </a:r>
            <a:r>
              <a:rPr lang="ru-RU" dirty="0" smtClean="0"/>
              <a:t>.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33" y="3673178"/>
            <a:ext cx="3993226" cy="29933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7798"/>
            <a:ext cx="5840474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17346"/>
            <a:ext cx="7729728" cy="1188720"/>
          </a:xfrm>
        </p:spPr>
        <p:txBody>
          <a:bodyPr/>
          <a:lstStyle/>
          <a:p>
            <a:r>
              <a:rPr lang="ru-RU" dirty="0"/>
              <a:t>Основные виды работы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83" y="2163640"/>
            <a:ext cx="2795404" cy="372720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" y="2057399"/>
            <a:ext cx="2875085" cy="38334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85" y="4006332"/>
            <a:ext cx="3522784" cy="26420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94" y="2057399"/>
            <a:ext cx="3211391" cy="42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9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69" y="2085974"/>
            <a:ext cx="6151685" cy="46137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6" y="483576"/>
            <a:ext cx="5591909" cy="41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4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" y="87921"/>
            <a:ext cx="4876801" cy="36576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51" y="3138851"/>
            <a:ext cx="4771292" cy="35784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61" y="448406"/>
            <a:ext cx="4595446" cy="34465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016" y="2848706"/>
            <a:ext cx="3013564" cy="40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9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5316"/>
            <a:ext cx="4067908" cy="30509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" y="2875085"/>
            <a:ext cx="2987186" cy="39829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96" y="3610477"/>
            <a:ext cx="4243753" cy="31828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22275" r="20986" b="7346"/>
          <a:stretch/>
        </p:blipFill>
        <p:spPr>
          <a:xfrm>
            <a:off x="4598377" y="773377"/>
            <a:ext cx="2690447" cy="26113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7904" y="4062047"/>
            <a:ext cx="4852837" cy="27312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" b="17820"/>
          <a:stretch/>
        </p:blipFill>
        <p:spPr>
          <a:xfrm>
            <a:off x="7177454" y="325315"/>
            <a:ext cx="4929404" cy="30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6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8" y="202223"/>
            <a:ext cx="3341077" cy="25058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r="313"/>
          <a:stretch/>
        </p:blipFill>
        <p:spPr>
          <a:xfrm>
            <a:off x="280149" y="3807069"/>
            <a:ext cx="3145920" cy="29454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077" r="-712" b="18975"/>
          <a:stretch/>
        </p:blipFill>
        <p:spPr>
          <a:xfrm>
            <a:off x="8748345" y="61546"/>
            <a:ext cx="3386105" cy="28219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26" y="4196129"/>
            <a:ext cx="3408484" cy="25563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0" r="513" b="19231"/>
          <a:stretch/>
        </p:blipFill>
        <p:spPr>
          <a:xfrm>
            <a:off x="3220915" y="2092569"/>
            <a:ext cx="5836229" cy="276957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" b="10769"/>
          <a:stretch/>
        </p:blipFill>
        <p:spPr>
          <a:xfrm>
            <a:off x="5045119" y="4170980"/>
            <a:ext cx="2187820" cy="26066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347" y="61546"/>
            <a:ext cx="1917364" cy="255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311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110</TotalTime>
  <Words>100</Words>
  <Application>Microsoft Office PowerPoint</Application>
  <PresentationFormat>Широкоэкранный</PresentationFormat>
  <Paragraphs>26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Corbel</vt:lpstr>
      <vt:lpstr>Gill Sans MT</vt:lpstr>
      <vt:lpstr>Parcel</vt:lpstr>
      <vt:lpstr>Преддипломная практика </vt:lpstr>
      <vt:lpstr>Цели и задачи</vt:lpstr>
      <vt:lpstr>организация</vt:lpstr>
      <vt:lpstr>Рабочее место</vt:lpstr>
      <vt:lpstr>Основные виды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Преддипломная практика </dc:title>
  <dc:creator>1</dc:creator>
  <cp:lastModifiedBy>1</cp:lastModifiedBy>
  <cp:revision>12</cp:revision>
  <dcterms:created xsi:type="dcterms:W3CDTF">2023-05-22T16:59:50Z</dcterms:created>
  <dcterms:modified xsi:type="dcterms:W3CDTF">2023-05-22T18:50:46Z</dcterms:modified>
</cp:coreProperties>
</file>